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c2f9879bd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c2f9879bd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c2f9879bd5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c2f9879bd5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c2f9879bd5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c2f9879bd5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c2f9879bd5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c2f9879bd5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Sara Huff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Sara Huff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055550"/>
            <a:ext cx="8115000" cy="3223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Clouds drift away, clouds drift away.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055550"/>
            <a:ext cx="8115000" cy="3223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to the earth, open to the earth.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055550"/>
            <a:ext cx="8115000" cy="3223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to the sky, open to the sky.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055550"/>
            <a:ext cx="8115000" cy="3223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present now, I am present now.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055550"/>
            <a:ext cx="8115000" cy="3223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</Words>
  <Application>Microsoft Macintosh PowerPoint</Application>
  <PresentationFormat>On-screen Show (16:9)</PresentationFormat>
  <Paragraphs>17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2026-02-02T19:10:26Z</dcterms:modified>
</cp:coreProperties>
</file>