
<file path=[Content_Types].xml><?xml version="1.0" encoding="utf-8"?>
<Types xmlns="http://schemas.openxmlformats.org/package/2006/content-types">
  <Default Extension="fntdata" ContentType="application/x-fontdata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5143500" type="screen16x9"/>
  <p:notesSz cx="6858000" cy="9144000"/>
  <p:embeddedFontLst>
    <p:embeddedFont>
      <p:font typeface="Helvetica Neue" panose="02000503000000020004" pitchFamily="2" charset="0"/>
      <p:regular r:id="rId9"/>
      <p:bold r:id="rId10"/>
      <p:italic r:id="rId11"/>
      <p:boldItalic r:id="rId12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61" d="100"/>
          <a:sy n="161" d="100"/>
        </p:scale>
        <p:origin x="784" y="20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4.fntdata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3.fntdata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font" Target="fonts/font2.fntdata"/><Relationship Id="rId4" Type="http://schemas.openxmlformats.org/officeDocument/2006/relationships/slide" Target="slides/slide3.xml"/><Relationship Id="rId9" Type="http://schemas.openxmlformats.org/officeDocument/2006/relationships/font" Target="fonts/font1.fntdata"/><Relationship Id="rId14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841e67c5c8_1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841e67c5c8_1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3841e67c5c8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3841e67c5c8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3c2f9879bd5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3c2f9879bd5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3c2f9879bd5_0_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3c2f9879bd5_0_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3c2f9879bd5_0_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3c2f9879bd5_0_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3c2f9879bd5_0_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3c2f9879bd5_0_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457200" y="457975"/>
            <a:ext cx="8229600" cy="1662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b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48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</a:t>
            </a:r>
            <a:endParaRPr sz="48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Sara Huff</a:t>
            </a: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1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Sara Huff</a:t>
            </a: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2400" b="1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1055550"/>
            <a:ext cx="8115000" cy="322392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Clouds drift away, clouds drift away.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" name="Google Shape;71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3" name="Google Shape;73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4" name="Google Shape;74;p15"/>
          <p:cNvSpPr txBox="1"/>
          <p:nvPr/>
        </p:nvSpPr>
        <p:spPr>
          <a:xfrm>
            <a:off x="1028875" y="1055550"/>
            <a:ext cx="8115000" cy="322392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Open to the earth, open to the earth.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" name="Google Shape;79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1" name="Google Shape;81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2" name="Google Shape;82;p16"/>
          <p:cNvSpPr txBox="1"/>
          <p:nvPr/>
        </p:nvSpPr>
        <p:spPr>
          <a:xfrm>
            <a:off x="1028875" y="1055550"/>
            <a:ext cx="8115000" cy="322392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Open to the sky, open to the sky.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7" name="Google Shape;87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8" name="Google Shape;88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9" name="Google Shape;89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90" name="Google Shape;90;p17"/>
          <p:cNvSpPr txBox="1"/>
          <p:nvPr/>
        </p:nvSpPr>
        <p:spPr>
          <a:xfrm>
            <a:off x="1028875" y="1055550"/>
            <a:ext cx="8115000" cy="322392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am present now, I am present now.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5" name="Google Shape;95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96" name="Google Shape;96;p18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97" name="Google Shape;97;p18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98" name="Google Shape;98;p18"/>
          <p:cNvSpPr txBox="1"/>
          <p:nvPr/>
        </p:nvSpPr>
        <p:spPr>
          <a:xfrm>
            <a:off x="1028875" y="1055550"/>
            <a:ext cx="8115000" cy="322392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defTabSz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lang="en" sz="3200" b="1" dirty="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marL="0" lvl="0" indent="0" algn="l" defTabSz="457200" rtl="0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endParaRPr sz="3200" b="1" dirty="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179</Words>
  <Application>Microsoft Macintosh PowerPoint</Application>
  <PresentationFormat>On-screen Show (16:9)</PresentationFormat>
  <Paragraphs>17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Helvetica Neue</vt:lpstr>
      <vt:lpstr>Arial</vt:lpstr>
      <vt:lpstr>Simple Light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Everett Howe</cp:lastModifiedBy>
  <cp:revision>1</cp:revision>
  <dcterms:modified xsi:type="dcterms:W3CDTF">2026-02-02T19:10:26Z</dcterms:modified>
</cp:coreProperties>
</file>